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492896"/>
            <a:ext cx="11905605" cy="17069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38287"/>
            <a:ext cx="115824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49289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8213" y="249289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95425"/>
            <a:ext cx="109823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495425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6944" y="3497845"/>
            <a:ext cx="2383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19182" y="4574290"/>
            <a:ext cx="2383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205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814516"/>
            <a:ext cx="7768927" cy="585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6898"/>
            <a:ext cx="10879956" cy="54444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109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848" y="3045668"/>
            <a:ext cx="10972800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283933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28812"/>
            <a:ext cx="116490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836712"/>
            <a:ext cx="8208912" cy="5907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08720"/>
            <a:ext cx="8856984" cy="58926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06896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4009"/>
            <a:ext cx="11233248" cy="55293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591502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633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600325"/>
            <a:ext cx="1163955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404664"/>
            <a:ext cx="6264696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225136" cy="51378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27687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76387"/>
            <a:ext cx="115252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58327"/>
            <a:ext cx="10873208" cy="53830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26876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586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93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996952"/>
            <a:ext cx="48291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81125"/>
            <a:ext cx="116300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25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9" y="1281906"/>
            <a:ext cx="10225136" cy="54594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43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29192" cy="54042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12474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7920" y="2108592"/>
            <a:ext cx="1441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6" y="2108592"/>
            <a:ext cx="15929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2513" y="3115589"/>
            <a:ext cx="12410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86169" y="3115589"/>
            <a:ext cx="27100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4007" y="4076288"/>
            <a:ext cx="19456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61673" y="5083285"/>
            <a:ext cx="15024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28750"/>
            <a:ext cx="115347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4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84784"/>
            <a:ext cx="92392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18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57387"/>
            <a:ext cx="115919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92188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71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225136" cy="53963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96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05000"/>
            <a:ext cx="116395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83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620688"/>
            <a:ext cx="7344816" cy="5987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66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628800"/>
            <a:ext cx="89058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83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519362"/>
            <a:ext cx="1063942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469144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39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5562"/>
            <a:ext cx="9649072" cy="54758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132856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42687" y="4077072"/>
            <a:ext cx="11058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6788" y="5084069"/>
            <a:ext cx="11058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89259" y="5084069"/>
            <a:ext cx="11058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88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66850"/>
            <a:ext cx="106775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0" y="2492896"/>
            <a:ext cx="20162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1044" y="3573016"/>
            <a:ext cx="26991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4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81200"/>
            <a:ext cx="116871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996952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1637" y="4038674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537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5" y="4509120"/>
            <a:ext cx="48490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5619" y="5608715"/>
            <a:ext cx="52484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440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428287" cy="52909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196752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4199" y="3068960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57662" y="3071851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581" y="4055699"/>
            <a:ext cx="24767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35191" y="4981674"/>
            <a:ext cx="24767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90662"/>
            <a:ext cx="116300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573016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412776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00187"/>
            <a:ext cx="117157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492896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5660" y="4634212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3" y="4634212"/>
            <a:ext cx="24035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47875"/>
            <a:ext cx="110490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2025-12-02T22:09:21Z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